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12192000" cy="6858000"/>
  <p:notesSz cx="6858000" cy="9144000"/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21:50:28.5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21:46:32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791 0 24575,'-28'2'0,"-42"6"0,42-3 0,-40 1 0,13-7 0,28 0 0,0 1 0,-1 1 0,1 2 0,-29 6 0,48-8 0,-1-1 0,1 1 0,0-1 0,0-1 0,0 1 0,0-1 0,-13-4 0,-27-2 0,-148 6 0,141 2 0,122-2 0,81 2 0,-130 2-1365,-2 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6T21:46:39.2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160 175 24575,'1049'0'0,"-1012"2"0,0 2 0,44 10 0,-41-7 0,60 5 0,-35-12 0,-41-2 0,-1 3 0,1 0 0,39 6 0,-31 0 0,-15-4 0,0 1 0,27 10 0,-38-12 0,0 0 0,0 0 0,0-1 0,0 0 0,1 0 0,-1 0 0,1-1 0,11 0 0,0-3 0,31-7 0,-33 6 0,-1 0 0,34-2 0,-38 6 0,-1 0 0,1-2 0,0 1 0,-1-1 0,1-1 0,-1 0 0,13-5 0,-9 4 0,0 0 0,0 0 0,1 1 0,0 1 0,0 1 0,0 0 0,17 1 0,26-1 0,-42-3 0,-15 4 0,-1 0 0,0-1 0,0 1 0,1 0 0,-1 0 0,0 0 0,1-1 0,-1 1 0,0 0 0,0 0 0,0-1 0,1 1 0,-1 0 0,0 0 0,0-1 0,0 1 0,0 0 0,1-1 0,-1 1 0,0 0 0,0-1 0,0 1 0,0 0 0,0 0 0,0-1 0,0 0 0,-1 0 0,1 0 0,-1 0 0,0 0 0,1 0 0,-1 0 0,0 0 0,0 0 0,0 0 0,0 0 0,0 0 0,0 1 0,0-1 0,0 0 0,-1 1 0,1-1 0,0 1 0,0-1 0,0 1 0,-1-1 0,-1 1 0,-44-13 0,-52-7 0,52 12 0,-175-30 0,65 19 0,103 13 0,0 3 0,-64 5 0,55-1 0,-74-6 0,-308-9 0,154 10 0,113-14 0,-17-1 0,168 18 0,-128 3 0,154-2 7,0 0-64,0 0 0,0 0-1,0 0 1,0 0 0,0 0 0,-1 0 0,1 0 0,0 0-1,0 1 1,0-1 0,0 0 0,0 1 0,0-1 0,0 1-1,0-1 1,0 1 0,0 0 0,0-1 0,1 1 0,-1 0-1,0 0 1,0-1 0,0 3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56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5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26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92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43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59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514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32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72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1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10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5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120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40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6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0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2D5EF1-BF9B-426A-BDA4-7CC53B4ABD10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47D613-624E-4E6F-9D02-64B3EFFF7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8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3.xml"/><Relationship Id="rId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31B97-B9DA-F979-244F-F21F8A1CC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8165" y="1745488"/>
            <a:ext cx="6815669" cy="1515533"/>
          </a:xfrm>
        </p:spPr>
        <p:txBody>
          <a:bodyPr/>
          <a:lstStyle/>
          <a:p>
            <a:r>
              <a:rPr lang="en-US" sz="4400" b="1" dirty="0"/>
              <a:t>CONCEPTS OF ENGINEERING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8DCEF-E35A-ADB2-60F4-7BAB34C89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8165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 sz="3600" dirty="0"/>
              <a:t>PROJECT TEAM 1</a:t>
            </a:r>
          </a:p>
        </p:txBody>
      </p:sp>
    </p:spTree>
    <p:extLst>
      <p:ext uri="{BB962C8B-B14F-4D97-AF65-F5344CB8AC3E}">
        <p14:creationId xmlns:p14="http://schemas.microsoft.com/office/powerpoint/2010/main" val="499409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ARDUINO </a:t>
            </a:r>
          </a:p>
          <a:p>
            <a:pPr marL="0" indent="0">
              <a:buNone/>
            </a:pPr>
            <a:endParaRPr lang="en-US" sz="8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22A072-ADAA-7648-648B-EE768C24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52" y="2918291"/>
            <a:ext cx="2871750" cy="2871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28B9AB-C9B4-C692-D512-FCDF0A827CFB}"/>
              </a:ext>
            </a:extLst>
          </p:cNvPr>
          <p:cNvSpPr txBox="1"/>
          <p:nvPr/>
        </p:nvSpPr>
        <p:spPr>
          <a:xfrm>
            <a:off x="1239982" y="4294909"/>
            <a:ext cx="5673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an open source microcontroller board based on microchip ATmega328P 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can read inputs and turn it into an output</a:t>
            </a:r>
          </a:p>
        </p:txBody>
      </p:sp>
    </p:spTree>
    <p:extLst>
      <p:ext uri="{BB962C8B-B14F-4D97-AF65-F5344CB8AC3E}">
        <p14:creationId xmlns:p14="http://schemas.microsoft.com/office/powerpoint/2010/main" val="3449796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STEPPER MOTOR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B7EA6-A64C-61AD-1328-BF7B6FED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543" y="3918293"/>
            <a:ext cx="1484849" cy="211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01B4A-4991-BE4F-A245-E6AFAA374D3C}"/>
              </a:ext>
            </a:extLst>
          </p:cNvPr>
          <p:cNvSpPr txBox="1"/>
          <p:nvPr/>
        </p:nvSpPr>
        <p:spPr>
          <a:xfrm>
            <a:off x="1814945" y="4116403"/>
            <a:ext cx="63869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This motor divides a full rotation into a number of equal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It operates on the mechanism where the permanent magnet in the rotor works with stator electromagnets according to their attraction and repulsion </a:t>
            </a:r>
          </a:p>
        </p:txBody>
      </p:sp>
    </p:spTree>
    <p:extLst>
      <p:ext uri="{BB962C8B-B14F-4D97-AF65-F5344CB8AC3E}">
        <p14:creationId xmlns:p14="http://schemas.microsoft.com/office/powerpoint/2010/main" val="3007760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218" y="3380509"/>
            <a:ext cx="5798124" cy="249535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SOLUTIONS WITH THE PROTOTYPE AND WHY?: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683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218" y="3380509"/>
            <a:ext cx="5798124" cy="249535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SOLUTIONS WITH THE PROTOTYPE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3476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D897D1-7C66-AE65-807F-C928E1FB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47" y="2460501"/>
            <a:ext cx="1811350" cy="1811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B04AC5-BD33-7A02-C0FF-9D9B887DF3C8}"/>
              </a:ext>
            </a:extLst>
          </p:cNvPr>
          <p:cNvSpPr txBox="1"/>
          <p:nvPr/>
        </p:nvSpPr>
        <p:spPr>
          <a:xfrm>
            <a:off x="1801658" y="2644170"/>
            <a:ext cx="104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</a:p>
        </p:txBody>
      </p:sp>
    </p:spTree>
    <p:extLst>
      <p:ext uri="{BB962C8B-B14F-4D97-AF65-F5344CB8AC3E}">
        <p14:creationId xmlns:p14="http://schemas.microsoft.com/office/powerpoint/2010/main" val="70195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A693C6-683C-14A6-C597-4175B4E684AB}"/>
              </a:ext>
            </a:extLst>
          </p:cNvPr>
          <p:cNvSpPr/>
          <p:nvPr/>
        </p:nvSpPr>
        <p:spPr>
          <a:xfrm>
            <a:off x="4083389" y="3008444"/>
            <a:ext cx="718956" cy="6840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B6643A-8F45-EB91-8B1F-99AF7460DAB9}"/>
              </a:ext>
            </a:extLst>
          </p:cNvPr>
          <p:cNvSpPr/>
          <p:nvPr/>
        </p:nvSpPr>
        <p:spPr>
          <a:xfrm>
            <a:off x="5377044" y="3024149"/>
            <a:ext cx="718956" cy="684055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B3386E-47C6-2CCD-BDF2-BFACA34C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78" y="2650709"/>
            <a:ext cx="3179851" cy="1430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897D1-7C66-AE65-807F-C928E1FB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47" y="2460501"/>
            <a:ext cx="1811350" cy="1811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B04AC5-BD33-7A02-C0FF-9D9B887DF3C8}"/>
              </a:ext>
            </a:extLst>
          </p:cNvPr>
          <p:cNvSpPr txBox="1"/>
          <p:nvPr/>
        </p:nvSpPr>
        <p:spPr>
          <a:xfrm>
            <a:off x="1801658" y="2644170"/>
            <a:ext cx="104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</a:p>
        </p:txBody>
      </p:sp>
    </p:spTree>
    <p:extLst>
      <p:ext uri="{BB962C8B-B14F-4D97-AF65-F5344CB8AC3E}">
        <p14:creationId xmlns:p14="http://schemas.microsoft.com/office/powerpoint/2010/main" val="3663096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A693C6-683C-14A6-C597-4175B4E684AB}"/>
              </a:ext>
            </a:extLst>
          </p:cNvPr>
          <p:cNvSpPr/>
          <p:nvPr/>
        </p:nvSpPr>
        <p:spPr>
          <a:xfrm>
            <a:off x="4083389" y="3008444"/>
            <a:ext cx="718956" cy="6840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B6643A-8F45-EB91-8B1F-99AF7460DAB9}"/>
              </a:ext>
            </a:extLst>
          </p:cNvPr>
          <p:cNvSpPr/>
          <p:nvPr/>
        </p:nvSpPr>
        <p:spPr>
          <a:xfrm>
            <a:off x="5377044" y="3024149"/>
            <a:ext cx="718956" cy="684055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B3386E-47C6-2CCD-BDF2-BFACA34C9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78" y="2650709"/>
            <a:ext cx="3179851" cy="1430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897D1-7C66-AE65-807F-C928E1FB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47" y="2460501"/>
            <a:ext cx="1811350" cy="1811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B04AC5-BD33-7A02-C0FF-9D9B887DF3C8}"/>
              </a:ext>
            </a:extLst>
          </p:cNvPr>
          <p:cNvSpPr txBox="1"/>
          <p:nvPr/>
        </p:nvSpPr>
        <p:spPr>
          <a:xfrm>
            <a:off x="1801658" y="2644170"/>
            <a:ext cx="104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8876E3-78A8-9DC9-B583-73103F594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4382133"/>
            <a:ext cx="1816765" cy="1810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A08E38-33D1-5D43-8C37-54D6D4CAF81A}"/>
              </a:ext>
            </a:extLst>
          </p:cNvPr>
          <p:cNvSpPr txBox="1"/>
          <p:nvPr/>
        </p:nvSpPr>
        <p:spPr>
          <a:xfrm>
            <a:off x="1801658" y="4537388"/>
            <a:ext cx="131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769566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A693C6-683C-14A6-C597-4175B4E684AB}"/>
              </a:ext>
            </a:extLst>
          </p:cNvPr>
          <p:cNvSpPr/>
          <p:nvPr/>
        </p:nvSpPr>
        <p:spPr>
          <a:xfrm>
            <a:off x="4083389" y="3008444"/>
            <a:ext cx="718956" cy="6840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0B6643A-8F45-EB91-8B1F-99AF7460DAB9}"/>
              </a:ext>
            </a:extLst>
          </p:cNvPr>
          <p:cNvSpPr/>
          <p:nvPr/>
        </p:nvSpPr>
        <p:spPr>
          <a:xfrm>
            <a:off x="5377044" y="3024149"/>
            <a:ext cx="718956" cy="684055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82EAD6-3DDE-047A-7A27-DB23568B47A6}"/>
              </a:ext>
            </a:extLst>
          </p:cNvPr>
          <p:cNvSpPr/>
          <p:nvPr/>
        </p:nvSpPr>
        <p:spPr>
          <a:xfrm>
            <a:off x="4083389" y="5123432"/>
            <a:ext cx="718956" cy="684055"/>
          </a:xfrm>
          <a:prstGeom prst="ellipse">
            <a:avLst/>
          </a:prstGeom>
          <a:solidFill>
            <a:schemeClr val="bg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C3B42B-9EF8-484E-32FF-E6A3DE5C14E5}"/>
              </a:ext>
            </a:extLst>
          </p:cNvPr>
          <p:cNvSpPr/>
          <p:nvPr/>
        </p:nvSpPr>
        <p:spPr>
          <a:xfrm>
            <a:off x="5377044" y="5123432"/>
            <a:ext cx="718956" cy="68405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9766F-ED43-94BB-F4A0-29873A414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77" y="4572002"/>
            <a:ext cx="3179852" cy="1430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B3386E-47C6-2CCD-BDF2-BFACA34C9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78" y="2650709"/>
            <a:ext cx="3179851" cy="1430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897D1-7C66-AE65-807F-C928E1FB0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247" y="2460501"/>
            <a:ext cx="1811350" cy="1811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B04AC5-BD33-7A02-C0FF-9D9B887DF3C8}"/>
              </a:ext>
            </a:extLst>
          </p:cNvPr>
          <p:cNvSpPr txBox="1"/>
          <p:nvPr/>
        </p:nvSpPr>
        <p:spPr>
          <a:xfrm>
            <a:off x="1801658" y="2644170"/>
            <a:ext cx="104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8876E3-78A8-9DC9-B583-73103F594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2" y="4382133"/>
            <a:ext cx="1816765" cy="18106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A08E38-33D1-5D43-8C37-54D6D4CAF81A}"/>
              </a:ext>
            </a:extLst>
          </p:cNvPr>
          <p:cNvSpPr txBox="1"/>
          <p:nvPr/>
        </p:nvSpPr>
        <p:spPr>
          <a:xfrm>
            <a:off x="1801658" y="4537388"/>
            <a:ext cx="131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125584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107701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66C72E-328D-DDDB-8762-9285EDD79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83" y="2557992"/>
            <a:ext cx="4423833" cy="3317875"/>
          </a:xfrm>
        </p:spPr>
      </p:pic>
    </p:spTree>
    <p:extLst>
      <p:ext uri="{BB962C8B-B14F-4D97-AF65-F5344CB8AC3E}">
        <p14:creationId xmlns:p14="http://schemas.microsoft.com/office/powerpoint/2010/main" val="815677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218" y="3380509"/>
            <a:ext cx="5798124" cy="2495359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SOLUTIONS WITH THE PROTOTYPE AND </a:t>
            </a:r>
            <a:r>
              <a:rPr lang="en-US" sz="8000" b="1" dirty="0"/>
              <a:t>WHY?</a:t>
            </a:r>
            <a:endParaRPr lang="en-US" sz="2800" b="1" dirty="0"/>
          </a:p>
          <a:p>
            <a:pPr marL="0" indent="0">
              <a:buNone/>
            </a:pP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8AA350-18A4-2A81-74F7-E5EF2EA5A5BA}"/>
                  </a:ext>
                </a:extLst>
              </p14:cNvPr>
              <p14:cNvContentPartPr/>
              <p14:nvPr/>
            </p14:nvContentPartPr>
            <p14:xfrm>
              <a:off x="1031793" y="194657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8AA350-18A4-2A81-74F7-E5EF2EA5A5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153" y="1910575"/>
                <a:ext cx="72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5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"/>
          <p:cNvSpPr txBox="1">
            <a:spLocks noGrp="1"/>
          </p:cNvSpPr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 b="1"/>
              <a:t>VOICE SENSOR FOR</a:t>
            </a:r>
            <a:br>
              <a:rPr lang="en-US" b="1"/>
            </a:br>
            <a:r>
              <a:rPr lang="en-US" b="1"/>
              <a:t> ELECTRONIC GADGETS</a:t>
            </a:r>
            <a:endParaRPr/>
          </a:p>
        </p:txBody>
      </p:sp>
      <p:sp>
        <p:nvSpPr>
          <p:cNvPr id="30" name="Google Shape;30;p1"/>
          <p:cNvSpPr txBox="1"/>
          <p:nvPr/>
        </p:nvSpPr>
        <p:spPr>
          <a:xfrm>
            <a:off x="1819411" y="2886828"/>
            <a:ext cx="68586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Team 1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112101010  CHAPATI ANUSHA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122101006  BURAGA AAKANKSHA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112101008   CHALLA PAVAN KUMAR REDDY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122101010   DASARI SATYA DURGA CHARISHMA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112101005   BALAGA SANTHOSHI KUMARI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112101006   BEJJANKI KARTHIKEYA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112101001   ABHINAY RATHORE</a:t>
            </a:r>
            <a:endParaRPr sz="18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3484417"/>
            <a:ext cx="9601196" cy="19273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Circuit Diagram and Connections</a:t>
            </a:r>
          </a:p>
        </p:txBody>
      </p:sp>
    </p:spTree>
    <p:extLst>
      <p:ext uri="{BB962C8B-B14F-4D97-AF65-F5344CB8AC3E}">
        <p14:creationId xmlns:p14="http://schemas.microsoft.com/office/powerpoint/2010/main" val="967935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E0CCC-0BEC-BC3D-6777-7F39EC4F4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2" y="1045350"/>
            <a:ext cx="10520936" cy="47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0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1" y="3484417"/>
            <a:ext cx="9601196" cy="19273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dirty="0"/>
              <a:t>Mechanism that converts rotatory motion to translatory motion</a:t>
            </a:r>
          </a:p>
        </p:txBody>
      </p:sp>
    </p:spTree>
    <p:extLst>
      <p:ext uri="{BB962C8B-B14F-4D97-AF65-F5344CB8AC3E}">
        <p14:creationId xmlns:p14="http://schemas.microsoft.com/office/powerpoint/2010/main" val="1363176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33126"/>
            <a:ext cx="9601196" cy="939366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VOICE SENSOR FOR</a:t>
            </a:r>
            <a:br>
              <a:rPr lang="en-US" sz="3200" b="1" dirty="0"/>
            </a:br>
            <a:r>
              <a:rPr lang="en-US" sz="3200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383" y="1323109"/>
            <a:ext cx="9996052" cy="4596289"/>
          </a:xfrm>
        </p:spPr>
        <p:txBody>
          <a:bodyPr/>
          <a:lstStyle/>
          <a:p>
            <a:r>
              <a:rPr lang="en-US" b="1" dirty="0"/>
              <a:t>THE CODE:</a:t>
            </a:r>
          </a:p>
          <a:p>
            <a:pPr marL="0" indent="0">
              <a:buNone/>
            </a:pPr>
            <a:endParaRPr lang="en-US" sz="800" b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7B0E28-51A6-FEC1-8E0A-AC6A33A5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65" y="1723325"/>
            <a:ext cx="8915399" cy="44815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345F23F-FC17-A490-791F-AF76B86348FC}"/>
                  </a:ext>
                </a:extLst>
              </p14:cNvPr>
              <p14:cNvContentPartPr/>
              <p14:nvPr/>
            </p14:nvContentPartPr>
            <p14:xfrm>
              <a:off x="10154913" y="2396575"/>
              <a:ext cx="285120" cy="12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345F23F-FC17-A490-791F-AF76B86348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5913" y="2387575"/>
                <a:ext cx="3027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2281D9-A242-5F35-9594-DEF8F6445712}"/>
                  </a:ext>
                </a:extLst>
              </p14:cNvPr>
              <p14:cNvContentPartPr/>
              <p14:nvPr/>
            </p14:nvContentPartPr>
            <p14:xfrm>
              <a:off x="9945033" y="2403055"/>
              <a:ext cx="842040" cy="93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2281D9-A242-5F35-9594-DEF8F6445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9393" y="2367055"/>
                <a:ext cx="913680" cy="1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VERIFY THE SOLUTION ( TESTING):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0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20220727004614_01">
            <a:hlinkClick r:id="" action="ppaction://media"/>
            <a:extLst>
              <a:ext uri="{FF2B5EF4-FFF2-40B4-BE49-F238E27FC236}">
                <a16:creationId xmlns:a16="http://schemas.microsoft.com/office/drawing/2014/main" id="{2D41537B-566C-D3AF-C260-C42544068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239" y="852630"/>
            <a:ext cx="9161521" cy="5152739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621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93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Char char="Ø"/>
            </a:pPr>
            <a:r>
              <a:rPr lang="en-US" dirty="0"/>
              <a:t>          </a:t>
            </a:r>
            <a:r>
              <a:rPr lang="en-US" sz="4400" dirty="0"/>
              <a:t>Our Motive is to open a Door latch with a voice command, simultaneously glow the LED lights accordingly.</a:t>
            </a:r>
          </a:p>
          <a:p>
            <a:pPr marL="0" indent="0" algn="ctr">
              <a:buNone/>
            </a:pP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          Our Motive is to open a Door latch with a voice command, simultaneously glow the LED lights accordingly</a:t>
            </a:r>
          </a:p>
          <a:p>
            <a:pPr marL="0" indent="0" algn="ctr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88622-C330-0620-9BC7-85AB47BC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50" y="3576054"/>
            <a:ext cx="2299814" cy="2299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66505C-9058-FB8E-477D-F820B9208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041" y="3576055"/>
            <a:ext cx="2299814" cy="22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2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61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Stepper Motor Driver L298N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 Module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 Latch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Miscellaneous components like bread board, jumper wires, etc.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68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307450" cy="11258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E58A5D-73B7-E066-65DF-455EF3BE9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003" y="2565841"/>
            <a:ext cx="1587401" cy="15874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7D3D39-ED1D-F191-5610-1CC0853E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309" y="2862365"/>
            <a:ext cx="1910109" cy="279671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3B943-2857-8BD5-0294-E9976F191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03" y="4430722"/>
            <a:ext cx="1496659" cy="149665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E420CE-EE3D-51D3-AED8-2044436CB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505" y="4430721"/>
            <a:ext cx="2281095" cy="1496659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55865-129C-EC89-158E-351933F17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7328" y="2565841"/>
            <a:ext cx="2075180" cy="155638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8B9125-DC90-579F-1837-AB41F98907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505" y="2565841"/>
            <a:ext cx="2281094" cy="155638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850F94-2DED-85EC-8422-02C7A8993B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328" y="4430720"/>
            <a:ext cx="2075180" cy="14966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8BAA77-6771-C056-0E5A-0BC3E9F29AFE}"/>
              </a:ext>
            </a:extLst>
          </p:cNvPr>
          <p:cNvSpPr txBox="1"/>
          <p:nvPr/>
        </p:nvSpPr>
        <p:spPr>
          <a:xfrm>
            <a:off x="986572" y="4150379"/>
            <a:ext cx="194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ARDUINO</a:t>
            </a:r>
            <a:r>
              <a:rPr lang="en-US" sz="1200" dirty="0"/>
              <a:t> </a:t>
            </a:r>
            <a:r>
              <a:rPr lang="en-US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UNO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B4EA61-FFA1-554B-67F3-BE6F7621D8B7}"/>
              </a:ext>
            </a:extLst>
          </p:cNvPr>
          <p:cNvSpPr txBox="1"/>
          <p:nvPr/>
        </p:nvSpPr>
        <p:spPr>
          <a:xfrm>
            <a:off x="895704" y="5934068"/>
            <a:ext cx="2147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L298N MOTOR DRIVER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63CE5C-B2A9-BB88-A5AC-C5DCCD21DF4F}"/>
              </a:ext>
            </a:extLst>
          </p:cNvPr>
          <p:cNvSpPr txBox="1"/>
          <p:nvPr/>
        </p:nvSpPr>
        <p:spPr>
          <a:xfrm>
            <a:off x="3753247" y="4153242"/>
            <a:ext cx="2110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LED LIGHTS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619C2-FAB6-3772-042F-599A2F3B5B1D}"/>
              </a:ext>
            </a:extLst>
          </p:cNvPr>
          <p:cNvSpPr txBox="1"/>
          <p:nvPr/>
        </p:nvSpPr>
        <p:spPr>
          <a:xfrm>
            <a:off x="3574858" y="5953705"/>
            <a:ext cx="2521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BREAD BOARD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C8ABE-3944-BDCA-3B9F-DCA02D9D8FF7}"/>
              </a:ext>
            </a:extLst>
          </p:cNvPr>
          <p:cNvSpPr txBox="1"/>
          <p:nvPr/>
        </p:nvSpPr>
        <p:spPr>
          <a:xfrm>
            <a:off x="6460734" y="4122226"/>
            <a:ext cx="2452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JUMPER WIRES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639C9B-8CE3-5AC4-ADC0-65E86DAA6B67}"/>
              </a:ext>
            </a:extLst>
          </p:cNvPr>
          <p:cNvSpPr txBox="1"/>
          <p:nvPr/>
        </p:nvSpPr>
        <p:spPr>
          <a:xfrm>
            <a:off x="6593973" y="5933994"/>
            <a:ext cx="2351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BLUETOOTH MODULE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5ABE6-9A56-0CBC-C5FD-9DBB9E9141F8}"/>
              </a:ext>
            </a:extLst>
          </p:cNvPr>
          <p:cNvSpPr txBox="1"/>
          <p:nvPr/>
        </p:nvSpPr>
        <p:spPr>
          <a:xfrm>
            <a:off x="9138433" y="5749402"/>
            <a:ext cx="2157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Black" panose="020B0A02040204020203" pitchFamily="34" charset="0"/>
                <a:ea typeface="Segoe UI Black" panose="020B0A02040204020203" pitchFamily="34" charset="0"/>
              </a:rPr>
              <a:t>STEPPER MOTOR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01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3470-E816-62F1-334F-D761C07B8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VOICE SENSOR FOR</a:t>
            </a:r>
            <a:br>
              <a:rPr lang="en-US" b="1" dirty="0"/>
            </a:br>
            <a:r>
              <a:rPr lang="en-US" b="1" dirty="0"/>
              <a:t> ELECTRONIC GADGETS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D8534-9A25-B89E-0141-E32293729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Segoe UI Black" panose="020B0A02040204020203" pitchFamily="34" charset="0"/>
                <a:ea typeface="Segoe UI Black" panose="020B0A02040204020203" pitchFamily="34" charset="0"/>
              </a:rPr>
              <a:t>BLUETOOTH MODULE HC-05</a:t>
            </a:r>
          </a:p>
          <a:p>
            <a:pPr marL="0" indent="0">
              <a:buNone/>
            </a:pPr>
            <a:endParaRPr lang="en-US" sz="80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BE0F6-5AF9-ACB7-FD27-D106BA69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382" y="3284003"/>
            <a:ext cx="2481602" cy="2481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777EC0-2C47-5A10-2E75-BDF0143D7C92}"/>
              </a:ext>
            </a:extLst>
          </p:cNvPr>
          <p:cNvSpPr txBox="1"/>
          <p:nvPr/>
        </p:nvSpPr>
        <p:spPr>
          <a:xfrm>
            <a:off x="1468583" y="3733800"/>
            <a:ext cx="716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SPP(serial port protocol) module used for transparent wireless serial connection setup.</a:t>
            </a:r>
          </a:p>
        </p:txBody>
      </p:sp>
    </p:spTree>
    <p:extLst>
      <p:ext uri="{BB962C8B-B14F-4D97-AF65-F5344CB8AC3E}">
        <p14:creationId xmlns:p14="http://schemas.microsoft.com/office/powerpoint/2010/main" val="2326041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Widescreen</PresentationFormat>
  <Paragraphs>70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Dubai Light</vt:lpstr>
      <vt:lpstr>Garamond</vt:lpstr>
      <vt:lpstr>Segoe UI Black</vt:lpstr>
      <vt:lpstr>Times New Roman</vt:lpstr>
      <vt:lpstr>Wingdings</vt:lpstr>
      <vt:lpstr>Organic</vt:lpstr>
      <vt:lpstr>CONCEPTS OF ENGINEERING DESIGN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VOICE SENSOR FOR  ELECTRONIC GADGETS</vt:lpstr>
      <vt:lpstr>PowerPoint Presentation</vt:lpstr>
      <vt:lpstr>VOICE SENSOR FOR  ELECTRONIC GADGETS</vt:lpstr>
      <vt:lpstr>VOICE SENSOR FOR  ELECTRONIC GADGETS</vt:lpstr>
      <vt:lpstr>VOICE SENSOR FOR  ELECTRONIC GADGETS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OF ENGINEERING DESIGN</dc:title>
  <cp:lastModifiedBy>Karthikeya Bejjanki</cp:lastModifiedBy>
  <cp:revision>1</cp:revision>
  <dcterms:modified xsi:type="dcterms:W3CDTF">2022-08-05T08:02:46Z</dcterms:modified>
</cp:coreProperties>
</file>